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00" r:id="rId2"/>
    <p:sldId id="308" r:id="rId3"/>
    <p:sldId id="302" r:id="rId4"/>
    <p:sldId id="301" r:id="rId5"/>
    <p:sldId id="303" r:id="rId6"/>
    <p:sldId id="289" r:id="rId7"/>
    <p:sldId id="291" r:id="rId8"/>
    <p:sldId id="277" r:id="rId9"/>
    <p:sldId id="288" r:id="rId10"/>
    <p:sldId id="286" r:id="rId11"/>
    <p:sldId id="292" r:id="rId12"/>
    <p:sldId id="280" r:id="rId13"/>
    <p:sldId id="281" r:id="rId14"/>
    <p:sldId id="282" r:id="rId15"/>
    <p:sldId id="293" r:id="rId16"/>
    <p:sldId id="283" r:id="rId17"/>
    <p:sldId id="295" r:id="rId18"/>
    <p:sldId id="297" r:id="rId19"/>
    <p:sldId id="284" r:id="rId20"/>
    <p:sldId id="298" r:id="rId21"/>
    <p:sldId id="294" r:id="rId22"/>
    <p:sldId id="299" r:id="rId23"/>
    <p:sldId id="306" r:id="rId24"/>
    <p:sldId id="304" r:id="rId25"/>
    <p:sldId id="307" r:id="rId26"/>
  </p:sldIdLst>
  <p:sldSz cx="12192000" cy="6858000"/>
  <p:notesSz cx="6858000" cy="9144000"/>
  <p:embeddedFontLst>
    <p:embeddedFont>
      <p:font typeface="Arial Black" panose="020B0A04020102020204" pitchFamily="34" charset="0"/>
      <p:bold r:id="rId28"/>
    </p:embeddedFont>
    <p:embeddedFont>
      <p:font typeface="Pixeboy" panose="02000500000000000000" pitchFamily="2" charset="0"/>
      <p:regular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F173E"/>
    <a:srgbClr val="150C36"/>
    <a:srgbClr val="000000"/>
    <a:srgbClr val="2BADE2"/>
    <a:srgbClr val="5C94FC"/>
    <a:srgbClr val="688266"/>
    <a:srgbClr val="15ED10"/>
    <a:srgbClr val="206900"/>
    <a:srgbClr val="A1C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3" d="100"/>
          <a:sy n="93" d="100"/>
        </p:scale>
        <p:origin x="1212" y="66"/>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some 8-bit music as students arrive</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9202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of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90336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29591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23,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6/23/2025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6/23/2025</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6/23/2025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6/23/2025</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6/23/2025</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23,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June 23, 2025</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6/23/2025</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1" y="4114800"/>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Coding Workshop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1AE9EF6F-7239-01ED-8826-86B9C777FF59}"/>
              </a:ext>
            </a:extLst>
          </p:cNvPr>
          <p:cNvSpPr txBox="1"/>
          <p:nvPr/>
        </p:nvSpPr>
        <p:spPr>
          <a:xfrm>
            <a:off x="891530" y="228600"/>
            <a:ext cx="10408940" cy="3605602"/>
          </a:xfrm>
          <a:prstGeom prst="rect">
            <a:avLst/>
          </a:prstGeom>
          <a:noFill/>
        </p:spPr>
        <p:txBody>
          <a:bodyPr wrap="none" lIns="182880" tIns="146304" rIns="182880" bIns="146304" rtlCol="0">
            <a:spAutoFit/>
          </a:bodyPr>
          <a:lstStyle/>
          <a:p>
            <a:pPr>
              <a:lnSpc>
                <a:spcPct val="90000"/>
              </a:lnSpc>
              <a:spcAft>
                <a:spcPts val="600"/>
              </a:spcAft>
            </a:pPr>
            <a:r>
              <a:rPr lang="en-US" sz="23900" dirty="0">
                <a:gradFill>
                  <a:gsLst>
                    <a:gs pos="2917">
                      <a:schemeClr val="tx1"/>
                    </a:gs>
                    <a:gs pos="30000">
                      <a:schemeClr val="tx1"/>
                    </a:gs>
                  </a:gsLst>
                  <a:lin ang="5400000" scaled="0"/>
                </a:gradFill>
                <a:latin typeface="Pixeboy" panose="02000500000000000000" pitchFamily="2" charset="0"/>
              </a:rPr>
              <a:t>WELCOME</a:t>
            </a: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84762"/>
            <a:ext cx="12191999" cy="6688476"/>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INSTRUCTOR INTRODUCTIONS</a:t>
            </a:r>
          </a:p>
        </p:txBody>
      </p:sp>
    </p:spTree>
    <p:extLst>
      <p:ext uri="{BB962C8B-B14F-4D97-AF65-F5344CB8AC3E}">
        <p14:creationId xmlns:p14="http://schemas.microsoft.com/office/powerpoint/2010/main" val="1386049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39047"/>
          </a:xfrm>
          <a:prstGeom prst="rect">
            <a:avLst/>
          </a:prstGeom>
          <a:noFill/>
        </p:spPr>
        <p:txBody>
          <a:bodyPr wrap="square" lIns="182880" tIns="146304" rIns="182880" bIns="146304" rtlCol="0">
            <a:spAutoFit/>
          </a:bodyPr>
          <a:lstStyle/>
          <a:p>
            <a:pPr>
              <a:lnSpc>
                <a:spcPct val="90000"/>
              </a:lnSpc>
              <a:spcAft>
                <a:spcPts val="600"/>
              </a:spcAft>
            </a:pPr>
            <a:r>
              <a:rPr lang="en-US" sz="6000" b="1" dirty="0"/>
              <a:t>Back to </a:t>
            </a:r>
            <a:r>
              <a:rPr lang="en-US" sz="6000" b="1" u="sng" dirty="0"/>
              <a:t>Designing Retro Games</a:t>
            </a:r>
            <a:endParaRPr lang="en-US" sz="3200" dirty="0"/>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pic>
        <p:nvPicPr>
          <p:cNvPr id="4" name="Picture 3">
            <a:extLst>
              <a:ext uri="{FF2B5EF4-FFF2-40B4-BE49-F238E27FC236}">
                <a16:creationId xmlns:a16="http://schemas.microsoft.com/office/drawing/2014/main" id="{AA8FC395-F798-CAAE-8AA8-064DE00770EA}"/>
              </a:ext>
            </a:extLst>
          </p:cNvPr>
          <p:cNvPicPr>
            <a:picLocks noChangeAspect="1"/>
          </p:cNvPicPr>
          <p:nvPr/>
        </p:nvPicPr>
        <p:blipFill>
          <a:blip r:embed="rId2"/>
          <a:stretch>
            <a:fillRect/>
          </a:stretch>
        </p:blipFill>
        <p:spPr>
          <a:xfrm>
            <a:off x="7239000" y="0"/>
            <a:ext cx="4602384" cy="5063904"/>
          </a:xfrm>
          <a:prstGeom prst="rect">
            <a:avLst/>
          </a:prstGeom>
        </p:spPr>
      </p:pic>
      <p:pic>
        <p:nvPicPr>
          <p:cNvPr id="6" name="Picture 5">
            <a:extLst>
              <a:ext uri="{FF2B5EF4-FFF2-40B4-BE49-F238E27FC236}">
                <a16:creationId xmlns:a16="http://schemas.microsoft.com/office/drawing/2014/main" id="{ABAB1300-5D2D-4F2D-C1FC-F1771D4A77FA}"/>
              </a:ext>
            </a:extLst>
          </p:cNvPr>
          <p:cNvPicPr>
            <a:picLocks noChangeAspect="1"/>
          </p:cNvPicPr>
          <p:nvPr/>
        </p:nvPicPr>
        <p:blipFill>
          <a:blip r:embed="rId3"/>
          <a:stretch>
            <a:fillRect/>
          </a:stretch>
        </p:blipFill>
        <p:spPr>
          <a:xfrm>
            <a:off x="0" y="685800"/>
            <a:ext cx="7127697" cy="3823285"/>
          </a:xfrm>
          <a:prstGeom prst="rect">
            <a:avLst/>
          </a:prstGeom>
        </p:spPr>
      </p:pic>
    </p:spTree>
    <p:extLst>
      <p:ext uri="{BB962C8B-B14F-4D97-AF65-F5344CB8AC3E}">
        <p14:creationId xmlns:p14="http://schemas.microsoft.com/office/powerpoint/2010/main" val="1823069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pic>
        <p:nvPicPr>
          <p:cNvPr id="1026" name="Picture 2" descr="Blooket Cursor Collection - Custom Cursor">
            <a:extLst>
              <a:ext uri="{FF2B5EF4-FFF2-40B4-BE49-F238E27FC236}">
                <a16:creationId xmlns:a16="http://schemas.microsoft.com/office/drawing/2014/main" id="{F37750AF-D0E3-61F0-443F-B7C0B6C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14" y="1143000"/>
            <a:ext cx="62007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37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Game Sharing</a:t>
            </a:r>
          </a:p>
          <a:p>
            <a:pPr marL="627063" indent="-514350">
              <a:buAutoNum type="arabicPeriod"/>
            </a:pPr>
            <a:r>
              <a:rPr lang="en-US" sz="4000" dirty="0" err="1"/>
              <a:t>Blooket</a:t>
            </a:r>
            <a:endParaRPr lang="en-US" sz="4000" dirty="0"/>
          </a:p>
        </p:txBody>
      </p:sp>
    </p:spTree>
    <p:extLst>
      <p:ext uri="{BB962C8B-B14F-4D97-AF65-F5344CB8AC3E}">
        <p14:creationId xmlns:p14="http://schemas.microsoft.com/office/powerpoint/2010/main" val="143804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607415"/>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Microsoft </a:t>
            </a:r>
            <a:r>
              <a:rPr lang="en-US" sz="6000" b="1" u="sng"/>
              <a:t>Egde:</a:t>
            </a:r>
            <a:r>
              <a:rPr lang="en-US" sz="3200"/>
              <a:t> </a:t>
            </a:r>
            <a:r>
              <a:rPr lang="en-US" sz="3200" dirty="0"/>
              <a:t>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173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1" y="5088276"/>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pic>
        <p:nvPicPr>
          <p:cNvPr id="2050" name="Picture 2" descr="Vintage Video Games GIFs - Find &amp; Share on GIPHY">
            <a:extLst>
              <a:ext uri="{FF2B5EF4-FFF2-40B4-BE49-F238E27FC236}">
                <a16:creationId xmlns:a16="http://schemas.microsoft.com/office/drawing/2014/main" id="{A8AB3419-38C0-CD51-4BF5-63502616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53" y="41097"/>
            <a:ext cx="4994098" cy="49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5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6803</TotalTime>
  <Words>1227</Words>
  <Application>Microsoft Office PowerPoint</Application>
  <PresentationFormat>Widescreen</PresentationFormat>
  <Paragraphs>171</Paragraphs>
  <Slides>25</Slides>
  <Notes>16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SimSun</vt:lpstr>
      <vt:lpstr>Pixeboy</vt:lpstr>
      <vt:lpstr>Arial</vt:lpstr>
      <vt:lpstr>Arial Black</vt:lpstr>
      <vt:lpstr>Segoe UI</vt:lpstr>
      <vt:lpstr>Calibri</vt:lpstr>
      <vt:lpstr>Hyland 2019</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285</cp:revision>
  <dcterms:created xsi:type="dcterms:W3CDTF">2019-03-11T04:04:09Z</dcterms:created>
  <dcterms:modified xsi:type="dcterms:W3CDTF">2025-06-23T15:42:38Z</dcterms:modified>
</cp:coreProperties>
</file>